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6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46171-0578-45D0-97CE-E7EF7CC200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8035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5F11F-3A74-4212-8D77-18DCA5E841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39976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AA3F2-5B62-4AF7-B8CD-5BCF14CA9F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8115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D2358-151B-4ACE-ABB5-DE1A870AE9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316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1AD08-94FE-46A6-8047-358B0F712A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59725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9A2CF-8CA6-40EE-BB77-36D5A70570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554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8B319-D5FF-40B8-970F-6DE27D20F1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5525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5E2F7-15DC-4736-B061-3455F3718F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82599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06CB3C-22AA-4FE6-99E6-D20D0EA193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67819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FD6A7-3C77-427B-BCE1-010AF035F5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75697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771DD-FBB4-4850-B353-9AAA2AF93B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76445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FCE19B-5C19-404B-8C00-E1350DF981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E2FFDA-534C-4475-8852-78FF027821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2BD5F9-4E63-47D0-836B-057A673E21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BEE66D26-BE0C-4196-AF9D-01BA77F947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73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>
            <a:extLst>
              <a:ext uri="{FF2B5EF4-FFF2-40B4-BE49-F238E27FC236}">
                <a16:creationId xmlns:a16="http://schemas.microsoft.com/office/drawing/2014/main" id="{DFF2ED64-6245-4904-9B0C-A58C83D2C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zh-TW" sz="4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向萬邦傳福音</a:t>
            </a:r>
            <a:r>
              <a:rPr lang="zh-TW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We’ve a story to tell the Nations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Hymns   463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粗圓"/>
              <a:cs typeface="華康儷粗圓"/>
            </a:endParaRPr>
          </a:p>
        </p:txBody>
      </p:sp>
    </p:spTree>
    <p:extLst>
      <p:ext uri="{BB962C8B-B14F-4D97-AF65-F5344CB8AC3E}">
        <p14:creationId xmlns:p14="http://schemas.microsoft.com/office/powerpoint/2010/main" val="14645760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>
            <a:extLst>
              <a:ext uri="{FF2B5EF4-FFF2-40B4-BE49-F238E27FC236}">
                <a16:creationId xmlns:a16="http://schemas.microsoft.com/office/drawing/2014/main" id="{5ADAD4ED-D10B-4E41-A032-30D13F1DA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我們有一故事傳給萬邦，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使人心回轉免淪亡，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是真理與慈愛故事，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講述平安與真光，講述平安與真光。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We’ve a story to tell to the nations,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That shall turn their hearts to the right,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story of truth and mercy,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story of peace and light,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 story of peace and light.</a:t>
            </a:r>
          </a:p>
        </p:txBody>
      </p:sp>
    </p:spTree>
    <p:extLst>
      <p:ext uri="{BB962C8B-B14F-4D97-AF65-F5344CB8AC3E}">
        <p14:creationId xmlns:p14="http://schemas.microsoft.com/office/powerpoint/2010/main" val="1969753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>
            <a:extLst>
              <a:ext uri="{FF2B5EF4-FFF2-40B4-BE49-F238E27FC236}">
                <a16:creationId xmlns:a16="http://schemas.microsoft.com/office/drawing/2014/main" id="{5A8EEFD7-8CB9-4C25-8F0A-CBF25AAEA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因黑夜必要轉為晨光，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到午正更照耀輝煌，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基督國度必降臨地上，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全地充滿愛與光。</a:t>
            </a:r>
            <a:endParaRPr lang="zh-TW" altLang="en-US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儷粗圓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the darkness shall turn to dawning,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the dawning to noonday bright;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Christ’s great kingdom shall come on earth,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kingdom of love and light.</a:t>
            </a:r>
            <a:endParaRPr lang="en-US" altLang="zh-TW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47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>
            <a:extLst>
              <a:ext uri="{FF2B5EF4-FFF2-40B4-BE49-F238E27FC236}">
                <a16:creationId xmlns:a16="http://schemas.microsoft.com/office/drawing/2014/main" id="{8551E5FD-EC3E-4560-A7BF-CD51EC0AA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我們有一詩歌唱給萬邦，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要使人心向主歸降，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這詩歌能勝過罪惡，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能粉碎利劍矛槍，能粉碎利劍矛槍。</a:t>
            </a:r>
            <a:endParaRPr lang="zh-TW" altLang="en-US" sz="4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We’ve a song to be sung to the nations,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That shall lift their hearts to the Lord,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A song that shall conquer evil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And shatter the spear and sword,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And shatter the spear and sword.</a:t>
            </a:r>
          </a:p>
        </p:txBody>
      </p:sp>
    </p:spTree>
    <p:extLst>
      <p:ext uri="{BB962C8B-B14F-4D97-AF65-F5344CB8AC3E}">
        <p14:creationId xmlns:p14="http://schemas.microsoft.com/office/powerpoint/2010/main" val="1060738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>
            <a:extLst>
              <a:ext uri="{FF2B5EF4-FFF2-40B4-BE49-F238E27FC236}">
                <a16:creationId xmlns:a16="http://schemas.microsoft.com/office/drawing/2014/main" id="{C38EFA58-2A55-45EA-9FEF-5315BFE9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因黑夜必要轉為晨光，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到午正更照耀輝煌，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基督國度必降臨地上，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全地充滿愛與光。</a:t>
            </a:r>
            <a:endParaRPr lang="zh-TW" altLang="en-US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儷粗圓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the darkness shall turn to dawning,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the dawning to noonday bright;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Christ’s great kingdom shall come on earth,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kingdom of love and light.</a:t>
            </a:r>
            <a:endParaRPr lang="en-US" altLang="zh-TW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63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>
            <a:extLst>
              <a:ext uri="{FF2B5EF4-FFF2-40B4-BE49-F238E27FC236}">
                <a16:creationId xmlns:a16="http://schemas.microsoft.com/office/drawing/2014/main" id="{A888664A-7034-4132-B6E6-3856D8EC6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我們有一信息傳給萬邦，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主在高天掌權作王，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差遣愛子救贖我們，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顯明神慈愛無量，顯明神慈愛無量。</a:t>
            </a:r>
            <a:endParaRPr lang="zh-TW" altLang="en-US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We’ve a message to give to the nations,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That the Lord who reigns up above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Has sent us His Son to save us,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And show us that God is love,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And show us that God is love.</a:t>
            </a:r>
          </a:p>
        </p:txBody>
      </p:sp>
    </p:spTree>
    <p:extLst>
      <p:ext uri="{BB962C8B-B14F-4D97-AF65-F5344CB8AC3E}">
        <p14:creationId xmlns:p14="http://schemas.microsoft.com/office/powerpoint/2010/main" val="3955048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>
            <a:extLst>
              <a:ext uri="{FF2B5EF4-FFF2-40B4-BE49-F238E27FC236}">
                <a16:creationId xmlns:a16="http://schemas.microsoft.com/office/drawing/2014/main" id="{A37B3587-863D-443A-9165-8E547FE76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因黑夜必要轉為晨光，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到午正更照耀輝煌，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基督國度必降臨地上，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全地充滿愛與光。</a:t>
            </a:r>
            <a:endParaRPr lang="zh-TW" altLang="en-US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儷粗圓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the darkness shall turn to dawning,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the dawning to noonday bright;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Christ’s great kingdom shall come on earth,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kingdom of love and light.</a:t>
            </a:r>
            <a:endParaRPr lang="en-US" altLang="zh-TW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5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>
            <a:extLst>
              <a:ext uri="{FF2B5EF4-FFF2-40B4-BE49-F238E27FC236}">
                <a16:creationId xmlns:a16="http://schemas.microsoft.com/office/drawing/2014/main" id="{B53B0886-1079-45F3-84C6-E1A4365C5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我們有一救主傳給萬邦，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祂曾經歷痛苦悽愴，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願全世界一切人民，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皆來向真理歸降，皆來向真理歸降。</a:t>
            </a:r>
            <a:endParaRPr lang="zh-TW" altLang="en-US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We’ve a Savior to show to the nations,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Who the path of sorrow has trod,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That all of the world’s great peoples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Might come to the truth of God,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華康儷粗圓"/>
                <a:cs typeface="華康儷粗圓"/>
              </a:rPr>
              <a:t>Might come to the truth of God.</a:t>
            </a:r>
          </a:p>
          <a:p>
            <a:pPr algn="ctr" eaLnBrk="1" hangingPunct="1">
              <a:buFontTx/>
              <a:buNone/>
              <a:defRPr/>
            </a:pPr>
            <a:endParaRPr lang="en-US" altLang="zh-TW" sz="4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華康儷粗圓"/>
              <a:cs typeface="華康儷粗圓"/>
            </a:endParaRPr>
          </a:p>
          <a:p>
            <a:pPr eaLnBrk="1" hangingPunct="1">
              <a:defRPr/>
            </a:pPr>
            <a:endParaRPr lang="en-US" altLang="zh-TW" sz="4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9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>
            <a:extLst>
              <a:ext uri="{FF2B5EF4-FFF2-40B4-BE49-F238E27FC236}">
                <a16:creationId xmlns:a16="http://schemas.microsoft.com/office/drawing/2014/main" id="{A8DFBB46-5894-40E9-BE2C-8EDF55E25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486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因黑夜必要轉為晨光，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到午正更照耀輝煌，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基督國度必降臨地上，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華康儷粗圓"/>
                <a:cs typeface="華康儷粗圓"/>
              </a:rPr>
              <a:t>全地充滿愛與光。</a:t>
            </a:r>
            <a:endParaRPr lang="zh-TW" altLang="en-US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華康儷粗圓"/>
              <a:ea typeface="華康儷粗圓"/>
              <a:cs typeface="華康儷粗圓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the darkness shall turn to dawning,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the dawning to noonday bright;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And Christ’s great kingdom shall come on earth,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zh-TW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kingdom of love and light.</a:t>
            </a:r>
            <a:endParaRPr lang="en-US" altLang="zh-TW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374787" name="Graphic 2" descr="He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0" y="6400800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416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626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新細明體</vt:lpstr>
      <vt:lpstr>華康儷粗圓</vt:lpstr>
      <vt:lpstr>Arial</vt:lpstr>
      <vt:lpstr>Arial Narrow</vt:lpstr>
      <vt:lpstr>Times New Roman</vt:lpstr>
      <vt:lpstr>12_Office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Eva</cp:lastModifiedBy>
  <cp:revision>1</cp:revision>
  <dcterms:created xsi:type="dcterms:W3CDTF">2018-04-16T13:03:31Z</dcterms:created>
  <dcterms:modified xsi:type="dcterms:W3CDTF">2018-04-16T13:04:29Z</dcterms:modified>
</cp:coreProperties>
</file>